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sldIdLst>
    <p:sldId id="267" r:id="rId2"/>
    <p:sldId id="265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282154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r>
              <a:rPr lang="ru-RU" sz="4800" i="1" dirty="0" smtClean="0">
                <a:solidFill>
                  <a:srgbClr val="C00000"/>
                </a:solidFill>
              </a:rPr>
              <a:t>Пал сухой травы.                 </a:t>
            </a:r>
            <a:r>
              <a:rPr lang="ru-RU" sz="4800" i="1" dirty="0">
                <a:solidFill>
                  <a:srgbClr val="C00000"/>
                </a:solidFill>
              </a:rPr>
              <a:t> </a:t>
            </a:r>
            <a:r>
              <a:rPr lang="ru-RU" sz="4800" i="1" dirty="0" smtClean="0">
                <a:solidFill>
                  <a:srgbClr val="C00000"/>
                </a:solidFill>
              </a:rPr>
              <a:t>  Вред или польза?</a:t>
            </a:r>
            <a:endParaRPr lang="ru-RU" sz="4800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8568952" cy="5141168"/>
          </a:xfrm>
        </p:spPr>
      </p:pic>
    </p:spTree>
    <p:extLst>
      <p:ext uri="{BB962C8B-B14F-4D97-AF65-F5344CB8AC3E}">
        <p14:creationId xmlns="" xmlns:p14="http://schemas.microsoft.com/office/powerpoint/2010/main" val="35390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512" y="0"/>
            <a:ext cx="8856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Расскажите своим друзьям и близким! Возможно они не знают!</a:t>
            </a:r>
            <a:endParaRPr lang="ru-RU" sz="36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79" y="1200329"/>
            <a:ext cx="4187825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Сергей\Desktop\20170424_152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198742"/>
            <a:ext cx="4165600" cy="568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138"/>
            <a:ext cx="849694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951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чий стол\img_0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3429000"/>
            <a:ext cx="813690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 smtClean="0">
                <a:solidFill>
                  <a:srgbClr val="92D050"/>
                </a:solidFill>
              </a:rPr>
              <a:t>Каждый год, выезжая за пределы города, мы чувствуем дым весенних палов. Несмотря на обилие информации о том, что от этого больше вреда, чем пользы, люди все равно жгут траву в полях, собственноручно открывая сезон лесных пожаров. </a:t>
            </a:r>
            <a:endParaRPr lang="ru-RU" sz="27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Рабочий стол\wr-720.sh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3645024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В результате пала сухой травы гибнут люди, домашние животные, сгорают надворные постройки, жилые дома. </a:t>
            </a:r>
          </a:p>
          <a:p>
            <a:r>
              <a:rPr lang="ru-RU" sz="2400" dirty="0" smtClean="0">
                <a:solidFill>
                  <a:srgbClr val="92D050"/>
                </a:solidFill>
              </a:rPr>
              <a:t>Скорость горения сухой травы на пустырях, болотах, полях и т.д. в ветреную погоду может достигать 5 км/час. Это сравнимо со скоростью ходьбы человека!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Рабочий стол\pal_travy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Также, уничтожается экосистема. </a:t>
            </a:r>
          </a:p>
          <a:p>
            <a:r>
              <a:rPr lang="ru-RU" sz="2400" dirty="0" smtClean="0">
                <a:solidFill>
                  <a:srgbClr val="92D050"/>
                </a:solidFill>
              </a:rPr>
              <a:t>Выжженная почва больше подвержена эрозии и вымыванию. А какой жуткий парниковый эффект от огромного выброса углекислого газа в атмосферу!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Рабочий стол\336849_gorit_trav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3789040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Леса, обожженные беглым весенним  пожаром имеют большой показатель раннего усыхания. Кора древесины может быть глубоко поражена пламенем. В результате, дерево чахнет и привлекает болезни леса и насекомых.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Рабочий стол\0da6d105c02ae8a38d57fbe1369302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536" y="1926586"/>
            <a:ext cx="828092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счастью, теперь ситуация в корне изменилась: в конце 2015 года постановлением Правительства России «О внесении изменений в Правила противопожарного режима в Российской Федерации» введен запрет палов травы на землях сельскохозяйственного назначения.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устраивание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палов травы предусмотрены: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1)Административная ответственность 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8.32 КоАП, максимальное наказание для физ. лиц штраф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т. р.)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2)Уголовная ответственность:(ст.261УКРФ).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Гражданско-правовая ответственность: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(ст.77 Федерального закона «Об охране окружающей среды»).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ои документы\Рабочий стол\default-54097E04-8D93-0C51-4A51-C7FEBF3BC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899592" y="662499"/>
            <a:ext cx="730830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подготовки к весенне-летнему пожароопасному периоду после схода снежного покрова арендаторами лесных участков будут проводиться профилактические противопожарные мероприятия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(обустройство противопожарных минерализованных полос, противопожарных разрывов, устройство пожароустойчивых (лиственных) опушек).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6" y="1393726"/>
            <a:ext cx="4078287" cy="232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2" y="1412776"/>
            <a:ext cx="407529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5" y="3717032"/>
            <a:ext cx="4078287" cy="256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3" y="3717032"/>
            <a:ext cx="4075292" cy="256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Самый страшный враг леса – пожар!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</TotalTime>
  <Words>243</Words>
  <Application>Microsoft Office PowerPoint</Application>
  <PresentationFormat>Экран (4:3)</PresentationFormat>
  <Paragraphs>14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Апекс</vt:lpstr>
      <vt:lpstr>Пал сухой травы.                    Вред или польза?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 сухой травы.               Вред или польза?</dc:title>
  <dc:creator>Сальникова Ксения Николаевна</dc:creator>
  <cp:lastModifiedBy>krasnoperov</cp:lastModifiedBy>
  <cp:revision>16</cp:revision>
  <dcterms:modified xsi:type="dcterms:W3CDTF">2017-04-26T04:58:47Z</dcterms:modified>
</cp:coreProperties>
</file>